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344" r:id="rId2"/>
    <p:sldId id="361" r:id="rId3"/>
    <p:sldId id="362" r:id="rId4"/>
    <p:sldId id="367" r:id="rId5"/>
    <p:sldId id="372" r:id="rId6"/>
    <p:sldId id="368" r:id="rId7"/>
    <p:sldId id="363" r:id="rId8"/>
    <p:sldId id="370" r:id="rId9"/>
    <p:sldId id="364" r:id="rId10"/>
    <p:sldId id="360" r:id="rId11"/>
    <p:sldId id="359" r:id="rId12"/>
    <p:sldId id="338" r:id="rId13"/>
    <p:sldId id="334" r:id="rId14"/>
    <p:sldId id="339" r:id="rId15"/>
    <p:sldId id="340" r:id="rId16"/>
    <p:sldId id="341" r:id="rId17"/>
    <p:sldId id="345" r:id="rId18"/>
    <p:sldId id="347" r:id="rId19"/>
    <p:sldId id="353" r:id="rId20"/>
    <p:sldId id="346" r:id="rId21"/>
    <p:sldId id="348" r:id="rId22"/>
    <p:sldId id="342" r:id="rId23"/>
    <p:sldId id="343" r:id="rId24"/>
    <p:sldId id="349" r:id="rId25"/>
    <p:sldId id="350" r:id="rId26"/>
    <p:sldId id="351" r:id="rId27"/>
    <p:sldId id="357" r:id="rId28"/>
    <p:sldId id="369" r:id="rId29"/>
    <p:sldId id="352" r:id="rId30"/>
    <p:sldId id="358" r:id="rId31"/>
    <p:sldId id="371" r:id="rId3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75D1FF"/>
    <a:srgbClr val="3399FF"/>
    <a:srgbClr val="0066FF"/>
    <a:srgbClr val="0000FF"/>
    <a:srgbClr val="78370A"/>
    <a:srgbClr val="00FF00"/>
    <a:srgbClr val="71D0FF"/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26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22C96-AAF7-4130-A736-231C21BEE5B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1666D-C80D-43E2-B847-27D8E3C5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7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9E1A-CCAA-4EC4-93E4-10035839AC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4389-698C-4849-B059-8100BA42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9E1A-CCAA-4EC4-93E4-10035839AC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4389-698C-4849-B059-8100BA42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9E1A-CCAA-4EC4-93E4-10035839AC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4389-698C-4849-B059-8100BA42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9E1A-CCAA-4EC4-93E4-10035839AC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4389-698C-4849-B059-8100BA42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9E1A-CCAA-4EC4-93E4-10035839AC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4389-698C-4849-B059-8100BA42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9E1A-CCAA-4EC4-93E4-10035839AC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4389-698C-4849-B059-8100BA42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9E1A-CCAA-4EC4-93E4-10035839AC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4389-698C-4849-B059-8100BA42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9E1A-CCAA-4EC4-93E4-10035839AC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4389-698C-4849-B059-8100BA42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9E1A-CCAA-4EC4-93E4-10035839AC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4389-698C-4849-B059-8100BA42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9E1A-CCAA-4EC4-93E4-10035839AC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4389-698C-4849-B059-8100BA42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9E1A-CCAA-4EC4-93E4-10035839AC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4389-698C-4849-B059-8100BA42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9E1A-CCAA-4EC4-93E4-10035839ACA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74389-698C-4849-B059-8100BA42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8688" y="2940148"/>
            <a:ext cx="4114800" cy="4832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558" y="1019866"/>
            <a:ext cx="90809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mtClean="0"/>
              <a:t>IFC at 50!</a:t>
            </a:r>
            <a:endParaRPr lang="en-US" sz="16600" b="1"/>
          </a:p>
        </p:txBody>
      </p:sp>
    </p:spTree>
    <p:extLst>
      <p:ext uri="{BB962C8B-B14F-4D97-AF65-F5344CB8AC3E}">
        <p14:creationId xmlns:p14="http://schemas.microsoft.com/office/powerpoint/2010/main" val="21963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7558" y="2096814"/>
            <a:ext cx="90809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smtClean="0"/>
              <a:t>Moshe</a:t>
            </a:r>
            <a:endParaRPr lang="en-US" sz="16600" b="1"/>
          </a:p>
        </p:txBody>
      </p:sp>
      <p:sp>
        <p:nvSpPr>
          <p:cNvPr id="3" name="TextBox 2"/>
          <p:cNvSpPr txBox="1"/>
          <p:nvPr/>
        </p:nvSpPr>
        <p:spPr>
          <a:xfrm rot="20599522">
            <a:off x="3690952" y="4701662"/>
            <a:ext cx="461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</a:rPr>
              <a:t>Shalosh!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410900">
            <a:off x="639819" y="866360"/>
            <a:ext cx="461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</a:rPr>
              <a:t>Shashana</a:t>
            </a:r>
            <a:endParaRPr lang="en-US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88723" cy="3700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3310062"/>
            <a:ext cx="7543800" cy="4462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4001" y="1619445"/>
            <a:ext cx="345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Moshe the musician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67554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6904"/>
            <a:ext cx="10058400" cy="549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2300" y="334109"/>
            <a:ext cx="402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Moshe the camp director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327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2" y="762000"/>
            <a:ext cx="97821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8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26" y="0"/>
            <a:ext cx="4195482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908" y="2878062"/>
            <a:ext cx="5609492" cy="4894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0847" y="334109"/>
            <a:ext cx="383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Moshe the father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7339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0800"/>
            <a:ext cx="10058400" cy="5671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2400" y="334109"/>
            <a:ext cx="4686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Moshe the consummate host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88516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2661"/>
            <a:ext cx="10058400" cy="4945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9501" y="316524"/>
            <a:ext cx="3459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Moshe the showman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633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7" y="509953"/>
            <a:ext cx="10015493" cy="67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79" y="-11723"/>
            <a:ext cx="6707221" cy="7784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3001" y="492370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Moshe the chef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7290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606670"/>
            <a:ext cx="307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Moshe the TV star</a:t>
            </a:r>
            <a:endParaRPr lang="en-US" sz="28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90" y="1550934"/>
            <a:ext cx="9181563" cy="560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37" y="275724"/>
            <a:ext cx="3837433" cy="383743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91547" y="4227129"/>
            <a:ext cx="3819525" cy="3383183"/>
            <a:chOff x="691547" y="4227129"/>
            <a:chExt cx="3819525" cy="33831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547" y="4227129"/>
              <a:ext cx="3819525" cy="291465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45659" y="7087092"/>
              <a:ext cx="15113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u="sng" smtClean="0"/>
                <a:t>#1: 1972</a:t>
              </a:r>
              <a:endParaRPr lang="en-US" sz="2800" b="1" u="sng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37402" y="589913"/>
            <a:ext cx="4143536" cy="3106434"/>
            <a:chOff x="4937402" y="589913"/>
            <a:chExt cx="4143536" cy="31064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7402" y="589913"/>
              <a:ext cx="4143536" cy="268931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009170" y="3173127"/>
              <a:ext cx="95373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smtClean="0"/>
                <a:t>1976</a:t>
              </a:r>
              <a:endParaRPr lang="en-US" sz="2800" b="1" u="sng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82167" y="3741819"/>
            <a:ext cx="3298771" cy="3848048"/>
            <a:chOff x="5782167" y="3741819"/>
            <a:chExt cx="3298771" cy="38480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3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82167" y="3741819"/>
              <a:ext cx="3298771" cy="33999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524528" y="7066647"/>
              <a:ext cx="1814048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smtClean="0"/>
                <a:t>1975-1976</a:t>
              </a:r>
              <a:endParaRPr lang="en-US" sz="2800" b="1" u="sng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2200" y="3731253"/>
            <a:ext cx="2781939" cy="1377838"/>
            <a:chOff x="1190641" y="3731253"/>
            <a:chExt cx="2683498" cy="1377838"/>
          </a:xfrm>
        </p:grpSpPr>
        <p:sp>
          <p:nvSpPr>
            <p:cNvPr id="9" name="TextBox 8"/>
            <p:cNvSpPr txBox="1"/>
            <p:nvPr/>
          </p:nvSpPr>
          <p:spPr>
            <a:xfrm>
              <a:off x="2513706" y="3731253"/>
              <a:ext cx="1360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66FF"/>
                  </a:solidFill>
                </a:rPr>
                <a:t>11 days!</a:t>
              </a:r>
              <a:endParaRPr lang="en-US" sz="2800" b="1">
                <a:solidFill>
                  <a:srgbClr val="0066FF"/>
                </a:solidFill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1190641" y="4786086"/>
              <a:ext cx="883936" cy="323005"/>
            </a:xfrm>
            <a:prstGeom prst="wedgeEllipseCallout">
              <a:avLst>
                <a:gd name="adj1" fmla="val 119969"/>
                <a:gd name="adj2" fmla="val -225646"/>
              </a:avLst>
            </a:pr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98670" y="2909592"/>
            <a:ext cx="3364230" cy="1449168"/>
            <a:chOff x="4598670" y="2909592"/>
            <a:chExt cx="3364230" cy="1449168"/>
          </a:xfrm>
        </p:grpSpPr>
        <p:sp>
          <p:nvSpPr>
            <p:cNvPr id="10" name="TextBox 9"/>
            <p:cNvSpPr txBox="1"/>
            <p:nvPr/>
          </p:nvSpPr>
          <p:spPr>
            <a:xfrm>
              <a:off x="4598670" y="3650874"/>
              <a:ext cx="1764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Arial Black" panose="020B0A04020102020204" pitchFamily="34" charset="0"/>
                </a:rPr>
                <a:t>14</a:t>
              </a:r>
              <a:r>
                <a:rPr lang="en-US" sz="2800" b="1" smtClean="0">
                  <a:solidFill>
                    <a:srgbClr val="0000FF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2800" b="1" smtClean="0">
                  <a:solidFill>
                    <a:srgbClr val="0000FF"/>
                  </a:solidFill>
                </a:rPr>
                <a:t>days!</a:t>
              </a:r>
              <a:endParaRPr lang="en-US" sz="2800" b="1">
                <a:solidFill>
                  <a:srgbClr val="0000FF"/>
                </a:solidFill>
              </a:endParaRPr>
            </a:p>
          </p:txBody>
        </p:sp>
        <p:sp>
          <p:nvSpPr>
            <p:cNvPr id="15" name="Oval Callout 14"/>
            <p:cNvSpPr/>
            <p:nvPr/>
          </p:nvSpPr>
          <p:spPr>
            <a:xfrm>
              <a:off x="5875020" y="2909592"/>
              <a:ext cx="2087880" cy="369635"/>
            </a:xfrm>
            <a:prstGeom prst="wedgeEllipseCallout">
              <a:avLst>
                <a:gd name="adj1" fmla="val -75744"/>
                <a:gd name="adj2" fmla="val 163439"/>
              </a:avLst>
            </a:pr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0273" cy="4013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022" y="3376481"/>
            <a:ext cx="6921378" cy="4395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049" y="4657970"/>
            <a:ext cx="2953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Moshe the clown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6231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0"/>
            <a:ext cx="5410200" cy="6257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577" y="1495425"/>
            <a:ext cx="54864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5265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58" y="1476375"/>
            <a:ext cx="5543550" cy="6296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7" y="3374920"/>
            <a:ext cx="52673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757237"/>
            <a:ext cx="9715500" cy="6257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4900" y="140678"/>
            <a:ext cx="4457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Moshe as almost never seen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0744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1665"/>
            <a:ext cx="9626599" cy="7084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7502" y="0"/>
            <a:ext cx="412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In nursing home Nov 2020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03614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4669"/>
            <a:ext cx="10058400" cy="6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4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00"/>
            <a:ext cx="10058400" cy="50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40" r="16982"/>
          <a:stretch/>
        </p:blipFill>
        <p:spPr>
          <a:xfrm>
            <a:off x="87084" y="101605"/>
            <a:ext cx="9855200" cy="75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115" y="814755"/>
            <a:ext cx="8977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Roll the video tape!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 rot="20901324">
            <a:off x="-192865" y="4103556"/>
            <a:ext cx="10285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+ tributes and remembrances around the room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1338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8118" y="3253154"/>
            <a:ext cx="7482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Moshe Eskayo</a:t>
            </a:r>
          </a:p>
          <a:p>
            <a:pPr algn="ctr"/>
            <a:r>
              <a:rPr lang="en-US" sz="4000" b="1" smtClean="0"/>
              <a:t> 11/30/1931 - 4/5/2022</a:t>
            </a:r>
            <a:endParaRPr lang="en-US" sz="40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166" y="4576593"/>
            <a:ext cx="2565400" cy="31115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" y="154354"/>
            <a:ext cx="2552700" cy="3098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7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8678" y="477078"/>
            <a:ext cx="586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IFC: Through the years</a:t>
            </a:r>
            <a:endParaRPr lang="en-US" sz="4000" b="1"/>
          </a:p>
        </p:txBody>
      </p:sp>
      <p:sp>
        <p:nvSpPr>
          <p:cNvPr id="6" name="TextBox 5"/>
          <p:cNvSpPr txBox="1"/>
          <p:nvPr/>
        </p:nvSpPr>
        <p:spPr>
          <a:xfrm>
            <a:off x="654878" y="1556578"/>
            <a:ext cx="88463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IFCs:  1972 – 1986</a:t>
            </a:r>
          </a:p>
          <a:p>
            <a:r>
              <a:rPr lang="en-US" sz="4000" b="1" smtClean="0"/>
              <a:t>IFC Reunions: </a:t>
            </a:r>
            <a:r>
              <a:rPr lang="en-US" sz="4000" b="1"/>
              <a:t>2005 – 2013</a:t>
            </a:r>
            <a:endParaRPr lang="en-US" sz="4000" b="1" smtClean="0"/>
          </a:p>
          <a:p>
            <a:pPr marL="457200"/>
            <a:r>
              <a:rPr lang="en-US" sz="4000" smtClean="0"/>
              <a:t>[Steve &amp; Susan </a:t>
            </a:r>
            <a:r>
              <a:rPr lang="en-US" sz="4000"/>
              <a:t>and </a:t>
            </a:r>
            <a:r>
              <a:rPr lang="en-US" sz="4000" smtClean="0"/>
              <a:t>Morley &amp;</a:t>
            </a:r>
            <a:r>
              <a:rPr lang="en-US" sz="4000"/>
              <a:t> </a:t>
            </a:r>
            <a:r>
              <a:rPr lang="en-US" sz="4000" smtClean="0"/>
              <a:t>Monique were at the first Reunion!]</a:t>
            </a:r>
          </a:p>
          <a:p>
            <a:r>
              <a:rPr lang="en-US" sz="4000" b="1"/>
              <a:t>IFC </a:t>
            </a:r>
            <a:r>
              <a:rPr lang="en-US" sz="4000" b="1" smtClean="0"/>
              <a:t>Revivals: </a:t>
            </a:r>
            <a:r>
              <a:rPr lang="en-US" sz="4000" b="1"/>
              <a:t>2018 – </a:t>
            </a:r>
            <a:r>
              <a:rPr lang="en-US" sz="4000" b="1" smtClean="0"/>
              <a:t>2022 </a:t>
            </a:r>
            <a:r>
              <a:rPr lang="en-US" sz="4000" smtClean="0"/>
              <a:t>and beyond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0586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343" y="2977384"/>
            <a:ext cx="8977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smtClean="0">
                <a:solidFill>
                  <a:schemeClr val="bg1"/>
                </a:solidFill>
              </a:rPr>
              <a:t>He </a:t>
            </a:r>
            <a:r>
              <a:rPr lang="en-US" sz="4000" b="1" i="1" smtClean="0">
                <a:solidFill>
                  <a:schemeClr val="bg1"/>
                </a:solidFill>
              </a:rPr>
              <a:t>will be in our hearts forever</a:t>
            </a:r>
            <a:endParaRPr lang="en-US" sz="40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931" y="1949119"/>
            <a:ext cx="8977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In </a:t>
            </a:r>
            <a:r>
              <a:rPr lang="en-US" sz="4000" b="1"/>
              <a:t>honor of </a:t>
            </a:r>
            <a:r>
              <a:rPr lang="en-US" sz="4000" b="1" smtClean="0"/>
              <a:t>Moshe, </a:t>
            </a:r>
          </a:p>
          <a:p>
            <a:pPr algn="ctr"/>
            <a:r>
              <a:rPr lang="en-US" sz="4000" b="1" smtClean="0"/>
              <a:t>let's dance a couple of classics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42247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3792" y="2186610"/>
            <a:ext cx="7812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Moshe said he had the idea for an international camp after teaching at Stockton Folkdance Camp in 1971</a:t>
            </a:r>
            <a:endParaRPr lang="en-US" sz="4000" b="1"/>
          </a:p>
        </p:txBody>
      </p:sp>
      <p:sp>
        <p:nvSpPr>
          <p:cNvPr id="6" name="TextBox 5"/>
          <p:cNvSpPr txBox="1"/>
          <p:nvPr/>
        </p:nvSpPr>
        <p:spPr>
          <a:xfrm>
            <a:off x="2524539" y="477078"/>
            <a:ext cx="4512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IFC: How'd it start?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4636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4539" y="477078"/>
            <a:ext cx="4512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IFC</a:t>
            </a:r>
            <a:r>
              <a:rPr lang="en-US" sz="4000" b="1"/>
              <a:t> </a:t>
            </a:r>
            <a:r>
              <a:rPr lang="en-US" sz="4000" b="1" smtClean="0"/>
              <a:t>1972</a:t>
            </a:r>
            <a:endParaRPr lang="en-US" sz="40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080" y="114300"/>
            <a:ext cx="6362700" cy="765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1430" y="2519559"/>
            <a:ext cx="2790821" cy="1815882"/>
          </a:xfrm>
          <a:prstGeom prst="rect">
            <a:avLst/>
          </a:prstGeom>
          <a:solidFill>
            <a:srgbClr val="FFFFFF">
              <a:alpha val="3882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 smtClean="0"/>
              <a:t>Some strange and wonderful activity has been going on for the past few months at Lincoln Farm Camps.  Moshe Eskayo … has been busy preparing for a large influx of folk dancers at his first IFC camp.</a:t>
            </a:r>
            <a:endParaRPr lang="en-US" sz="1600" b="1"/>
          </a:p>
        </p:txBody>
      </p:sp>
      <p:sp>
        <p:nvSpPr>
          <p:cNvPr id="7" name="TextBox 6"/>
          <p:cNvSpPr txBox="1"/>
          <p:nvPr/>
        </p:nvSpPr>
        <p:spPr>
          <a:xfrm>
            <a:off x="4106229" y="4484260"/>
            <a:ext cx="4166551" cy="1323439"/>
          </a:xfrm>
          <a:prstGeom prst="rect">
            <a:avLst/>
          </a:prstGeom>
          <a:solidFill>
            <a:srgbClr val="FFFFFF">
              <a:alpha val="3882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 smtClean="0"/>
              <a:t>It looks like this first IFC International Folk Dance Camp is getting off to a very exciting start and may well develop into one of the most important and vital forces in folk dancing in the Eastern Half of the United States.</a:t>
            </a:r>
            <a:endParaRPr lang="en-US" sz="1600" b="1"/>
          </a:p>
        </p:txBody>
      </p:sp>
      <p:sp>
        <p:nvSpPr>
          <p:cNvPr id="8" name="TextBox 7"/>
          <p:cNvSpPr txBox="1"/>
          <p:nvPr/>
        </p:nvSpPr>
        <p:spPr>
          <a:xfrm>
            <a:off x="4715632" y="5956518"/>
            <a:ext cx="3451221" cy="584775"/>
          </a:xfrm>
          <a:prstGeom prst="rect">
            <a:avLst/>
          </a:prstGeom>
          <a:solidFill>
            <a:srgbClr val="FFFFFF">
              <a:alpha val="3882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 smtClean="0"/>
              <a:t>Don't miss this opportunity to be part of the beginning of a great tradition.</a:t>
            </a:r>
            <a:endParaRPr lang="en-US" sz="1600" b="1"/>
          </a:p>
        </p:txBody>
      </p:sp>
      <p:sp>
        <p:nvSpPr>
          <p:cNvPr id="2" name="Oval 1"/>
          <p:cNvSpPr/>
          <p:nvPr/>
        </p:nvSpPr>
        <p:spPr>
          <a:xfrm>
            <a:off x="2324100" y="1679575"/>
            <a:ext cx="1333500" cy="28726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13000" y="1910520"/>
            <a:ext cx="2678430" cy="4191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42890" y="1957764"/>
            <a:ext cx="2678430" cy="4191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982" y="477078"/>
            <a:ext cx="4852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IFC: In the news #2</a:t>
            </a:r>
            <a:endParaRPr lang="en-US" sz="4000" b="1"/>
          </a:p>
        </p:txBody>
      </p:sp>
      <p:sp>
        <p:nvSpPr>
          <p:cNvPr id="3" name="TextBox 2"/>
          <p:cNvSpPr txBox="1"/>
          <p:nvPr/>
        </p:nvSpPr>
        <p:spPr>
          <a:xfrm>
            <a:off x="894522" y="1590262"/>
            <a:ext cx="84018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Last week, Fusae hosted a tribute to Atanas.  She said she first met him at IFC in 1979.  </a:t>
            </a:r>
            <a:r>
              <a:rPr lang="en-US" sz="4000" b="1" i="1" smtClean="0"/>
              <a:t>"At first sight, I invited him to Japan and the rest is history"</a:t>
            </a:r>
          </a:p>
          <a:p>
            <a:endParaRPr lang="en-US" sz="4000" b="1"/>
          </a:p>
          <a:p>
            <a:r>
              <a:rPr lang="en-US" sz="4000" b="1" smtClean="0"/>
              <a:t>Countless other relationships (professional and recreational) </a:t>
            </a:r>
            <a:br>
              <a:rPr lang="en-US" sz="4000" b="1" smtClean="0"/>
            </a:br>
            <a:r>
              <a:rPr lang="en-US" sz="4000" b="1" smtClean="0"/>
              <a:t>were created at IFC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9411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7857" y="477078"/>
            <a:ext cx="7145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IFC: Some memories</a:t>
            </a:r>
            <a:endParaRPr lang="en-US" sz="40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2182"/>
            <a:ext cx="9740553" cy="50706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24107" y="1114141"/>
            <a:ext cx="8149089" cy="5482105"/>
            <a:chOff x="1320918" y="1369301"/>
            <a:chExt cx="8149089" cy="54821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918" y="1369301"/>
              <a:ext cx="8077082" cy="548210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28703" y="1921770"/>
              <a:ext cx="22413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Atanas Kolarovski, </a:t>
              </a:r>
              <a:br>
                <a:rPr lang="en-US" b="1" smtClean="0"/>
              </a:br>
              <a:r>
                <a:rPr lang="en-US" b="1" smtClean="0"/>
                <a:t>David Vinski with Moshe 1981</a:t>
              </a:r>
              <a:endParaRPr lang="en-US" b="1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4950" y="1979401"/>
            <a:ext cx="7359650" cy="4734835"/>
            <a:chOff x="1001910" y="2567503"/>
            <a:chExt cx="6450706" cy="43826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910" y="2567503"/>
              <a:ext cx="6450706" cy="438264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63690" y="2834246"/>
              <a:ext cx="1231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IFC #10 1981</a:t>
              </a:r>
              <a:endParaRPr lang="en-US" b="1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2071" y="1184964"/>
            <a:ext cx="9823450" cy="5778500"/>
            <a:chOff x="292751" y="2267580"/>
            <a:chExt cx="9823450" cy="5778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2751" y="2267580"/>
              <a:ext cx="9823450" cy="5778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400369" y="3147740"/>
              <a:ext cx="2459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Steve &amp; Susy, David, Cristian &amp; Sonia: 2012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60018" y="1979401"/>
            <a:ext cx="10095539" cy="5304773"/>
            <a:chOff x="-60018" y="1979401"/>
            <a:chExt cx="10095539" cy="53047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879" y="1979401"/>
              <a:ext cx="10058400" cy="530477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-60018" y="2191749"/>
              <a:ext cx="1106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2012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6534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7857" y="477078"/>
            <a:ext cx="7145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IFC: More memories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 rot="20901324">
            <a:off x="506283" y="3055310"/>
            <a:ext cx="9035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smtClean="0"/>
              <a:t>IFC Through the Years </a:t>
            </a:r>
            <a:r>
              <a:rPr lang="en-US" sz="4000" b="1" smtClean="0"/>
              <a:t>and </a:t>
            </a:r>
            <a:r>
              <a:rPr lang="en-US" sz="4000" b="1" i="1" smtClean="0"/>
              <a:t>Remembrances</a:t>
            </a:r>
            <a:r>
              <a:rPr lang="en-US" sz="4000" b="1" smtClean="0"/>
              <a:t> around the room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4542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857" y="477078"/>
            <a:ext cx="7145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IFC: Roll the videos!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1910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13321</TotalTime>
  <Words>359</Words>
  <Application>Microsoft Office PowerPoint</Application>
  <PresentationFormat>Custom</PresentationFormat>
  <Paragraphs>49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Spiegel, Murray F</dc:creator>
  <cp:lastModifiedBy>Spiegel, Murray F</cp:lastModifiedBy>
  <cp:revision>423</cp:revision>
  <dcterms:created xsi:type="dcterms:W3CDTF">2020-10-29T16:23:05Z</dcterms:created>
  <dcterms:modified xsi:type="dcterms:W3CDTF">2022-05-20T18:45:53Z</dcterms:modified>
</cp:coreProperties>
</file>